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56" r:id="rId3"/>
    <p:sldId id="257" r:id="rId4"/>
    <p:sldId id="262" r:id="rId5"/>
    <p:sldId id="259" r:id="rId6"/>
    <p:sldId id="260" r:id="rId7"/>
    <p:sldId id="261" r:id="rId8"/>
  </p:sldIdLst>
  <p:sldSz cx="12192000" cy="6858000"/>
  <p:notesSz cx="6858000" cy="9144000"/>
  <p:embeddedFontLst>
    <p:embeddedFont>
      <p:font typeface="Majesty" panose="020B0604020202020204" charset="-128"/>
      <p:regular r:id="rId9"/>
    </p:embeddedFont>
    <p:embeddedFont>
      <p:font typeface="Argent" panose="020B0604020202020204" charset="0"/>
      <p:regular r:id="rId10"/>
    </p:embeddedFont>
    <p:embeddedFont>
      <p:font typeface="Belleza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Hammersmith One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998" y="10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31226" b="3122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-480599">
            <a:off x="222309" y="560233"/>
            <a:ext cx="11747383" cy="5737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884"/>
              </a:lnSpc>
            </a:pPr>
            <a:r>
              <a:rPr lang="en-US" sz="10000" dirty="0">
                <a:solidFill>
                  <a:srgbClr val="FFBD59"/>
                </a:solidFill>
                <a:latin typeface="Majesty"/>
              </a:rPr>
              <a:t>Online free Store System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812" b="78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3571" y="1357819"/>
            <a:ext cx="11664857" cy="4056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57"/>
              </a:lnSpc>
            </a:pPr>
            <a:r>
              <a:rPr lang="en-US" sz="3827" dirty="0">
                <a:solidFill>
                  <a:srgbClr val="F9FFED"/>
                </a:solidFill>
                <a:latin typeface="Belleza"/>
              </a:rPr>
              <a:t>The idea is called a "free store" because it offers a unique opportunity for citizens to responsibly get rid of items they no longer use by getting them into the possession of someone that will need them, free of charge, in a way that often builds community. If you have any spare cash, it's also an excellent opportunity to help somebody else.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300818"/>
            <a:ext cx="12192000" cy="4141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8"/>
              </a:lnSpc>
            </a:pPr>
            <a:r>
              <a:rPr lang="en-US" sz="3363" spc="470" dirty="0">
                <a:solidFill>
                  <a:srgbClr val="FFFFFF"/>
                </a:solidFill>
                <a:latin typeface="Hammersmith One"/>
              </a:rPr>
              <a:t> DOES THAT MAKE SENSE? FREE STORES ARE POPULAR UP ALL OVER THE GLOBE. FREE STORES CAN HAVE VARIOUS TYPES, RANGING FROM A BOX ON A STREET CORNER WHERE CUSTOMERS CAN DROP PRODUCTS THEY NO LONGER WANT, A COMMUNITY PANTRY, TO AN OPEN-AIR MARKET TO AN ENTIRE BRICK AND SHOPS.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31226" b="3122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-480599">
            <a:off x="259960" y="1644868"/>
            <a:ext cx="11766517" cy="3526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84"/>
              </a:lnSpc>
            </a:pPr>
            <a:r>
              <a:rPr lang="en-US" sz="26538" dirty="0" err="1">
                <a:solidFill>
                  <a:srgbClr val="FFBD59"/>
                </a:solidFill>
                <a:latin typeface="Majesty"/>
              </a:rPr>
              <a:t>Muryo</a:t>
            </a:r>
            <a:endParaRPr lang="en-US" sz="26538" dirty="0">
              <a:solidFill>
                <a:srgbClr val="FFBD59"/>
              </a:solidFill>
              <a:latin typeface="Majesty"/>
            </a:endParaRPr>
          </a:p>
        </p:txBody>
      </p:sp>
    </p:spTree>
    <p:extLst>
      <p:ext uri="{BB962C8B-B14F-4D97-AF65-F5344CB8AC3E}">
        <p14:creationId xmlns:p14="http://schemas.microsoft.com/office/powerpoint/2010/main" val="1507675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7000"/>
          </a:blip>
          <a:srcRect t="31250" b="3125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-480599">
            <a:off x="129770" y="2766564"/>
            <a:ext cx="5872252" cy="1759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19"/>
              </a:lnSpc>
            </a:pPr>
            <a:r>
              <a:rPr lang="en-US" sz="13244" dirty="0" err="1">
                <a:solidFill>
                  <a:srgbClr val="FFBD59"/>
                </a:solidFill>
                <a:latin typeface="Majesty"/>
              </a:rPr>
              <a:t>Muryo</a:t>
            </a:r>
            <a:endParaRPr lang="en-US" sz="13244" dirty="0">
              <a:solidFill>
                <a:srgbClr val="FFBD59"/>
              </a:solidFill>
              <a:latin typeface="Majesty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706433" y="1494685"/>
            <a:ext cx="4799767" cy="3934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39"/>
              </a:lnSpc>
            </a:pPr>
            <a:r>
              <a:rPr lang="en-US" sz="5600" dirty="0">
                <a:latin typeface="Argent"/>
              </a:rPr>
              <a:t>"</a:t>
            </a:r>
            <a:r>
              <a:rPr lang="en-US" sz="5600" dirty="0" err="1">
                <a:latin typeface="Argent"/>
              </a:rPr>
              <a:t>Muryo</a:t>
            </a:r>
            <a:r>
              <a:rPr lang="en-US" sz="5600" dirty="0">
                <a:latin typeface="Argent"/>
              </a:rPr>
              <a:t>" is the term used in </a:t>
            </a:r>
            <a:r>
              <a:rPr lang="en-US" sz="5600" dirty="0" err="1">
                <a:latin typeface="Argent"/>
              </a:rPr>
              <a:t>japanese</a:t>
            </a:r>
            <a:r>
              <a:rPr lang="en-US" sz="5600" dirty="0">
                <a:latin typeface="Argent"/>
              </a:rPr>
              <a:t> meaning "free".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14843" b="1484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7922" y="3148257"/>
            <a:ext cx="11036157" cy="2645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7"/>
              </a:lnSpc>
            </a:pPr>
            <a:r>
              <a:rPr lang="en-US" sz="2512" spc="351" dirty="0">
                <a:solidFill>
                  <a:srgbClr val="253439"/>
                </a:solidFill>
                <a:latin typeface="Hammersmith One"/>
              </a:rPr>
              <a:t>THE MCGI FREE SHOP AND THE OLIO APP IN LONDON SERVED AS MOTIVATION FOR THIS PROGRAM. IT'S ALSO A WAY TO ADD JOY TO THOSE WHO ARE IN NEED, AS WELL AS THOSE WHO PARTICIPATE. DONATING OBJECTS MAY HAVE A SIGNIFICANT BENEFICIAL IMPACT ON FAMILIES, SOCIETIES, AND CULTURE AS A WHOLE.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912119" y="685800"/>
            <a:ext cx="6367761" cy="22021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14843" b="1484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77921" y="1865815"/>
            <a:ext cx="11036157" cy="3575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7"/>
              </a:lnSpc>
            </a:pPr>
            <a:r>
              <a:rPr lang="en-US" sz="2512" spc="351" dirty="0">
                <a:solidFill>
                  <a:srgbClr val="253439"/>
                </a:solidFill>
                <a:latin typeface="Hammersmith One"/>
              </a:rPr>
              <a:t>The Language used is C# with a combination of MySQL database. The program uses a visual studio form in order to have a design.</a:t>
            </a:r>
          </a:p>
          <a:p>
            <a:pPr algn="ctr">
              <a:lnSpc>
                <a:spcPts val="3517"/>
              </a:lnSpc>
            </a:pPr>
            <a:endParaRPr lang="en-US" sz="2512" spc="351" dirty="0">
              <a:solidFill>
                <a:srgbClr val="253439"/>
              </a:solidFill>
              <a:latin typeface="Hammersmith One"/>
            </a:endParaRPr>
          </a:p>
          <a:p>
            <a:pPr algn="ctr">
              <a:lnSpc>
                <a:spcPts val="3517"/>
              </a:lnSpc>
            </a:pPr>
            <a:endParaRPr lang="en-US" sz="2512" spc="351" dirty="0">
              <a:solidFill>
                <a:srgbClr val="253439"/>
              </a:solidFill>
              <a:latin typeface="Hammersmith One"/>
            </a:endParaRPr>
          </a:p>
          <a:p>
            <a:pPr algn="just">
              <a:lnSpc>
                <a:spcPts val="3517"/>
              </a:lnSpc>
            </a:pPr>
            <a:r>
              <a:rPr lang="en-US" sz="2512" spc="351" dirty="0">
                <a:solidFill>
                  <a:srgbClr val="253439"/>
                </a:solidFill>
                <a:latin typeface="Hammersmith One"/>
              </a:rPr>
              <a:t>The purpose of the program is to allow the users to buy products from the posted products of the vendor in Database.</a:t>
            </a:r>
          </a:p>
        </p:txBody>
      </p:sp>
    </p:spTree>
    <p:extLst>
      <p:ext uri="{BB962C8B-B14F-4D97-AF65-F5344CB8AC3E}">
        <p14:creationId xmlns:p14="http://schemas.microsoft.com/office/powerpoint/2010/main" val="286876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251</Words>
  <Application>Microsoft Office PowerPoint</Application>
  <PresentationFormat>Widescreen</PresentationFormat>
  <Paragraphs>11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Belleza</vt:lpstr>
      <vt:lpstr>Calibri</vt:lpstr>
      <vt:lpstr>Majesty</vt:lpstr>
      <vt:lpstr>Hammersmith One</vt:lpstr>
      <vt:lpstr>Argent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Muryo</dc:title>
  <cp:lastModifiedBy>Daniel</cp:lastModifiedBy>
  <cp:revision>5</cp:revision>
  <dcterms:created xsi:type="dcterms:W3CDTF">2006-08-16T00:00:00Z</dcterms:created>
  <dcterms:modified xsi:type="dcterms:W3CDTF">2021-05-03T10:16:11Z</dcterms:modified>
  <dc:identifier>DAEdVQMdBCA</dc:identifier>
</cp:coreProperties>
</file>

<file path=docProps/thumbnail.jpeg>
</file>